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3" r:id="rId1"/>
  </p:sldMasterIdLst>
  <p:notesMasterIdLst>
    <p:notesMasterId r:id="rId19"/>
  </p:notesMasterIdLst>
  <p:sldIdLst>
    <p:sldId id="399" r:id="rId2"/>
    <p:sldId id="546" r:id="rId3"/>
    <p:sldId id="443" r:id="rId4"/>
    <p:sldId id="548" r:id="rId5"/>
    <p:sldId id="547" r:id="rId6"/>
    <p:sldId id="517" r:id="rId7"/>
    <p:sldId id="515" r:id="rId8"/>
    <p:sldId id="540" r:id="rId9"/>
    <p:sldId id="521" r:id="rId10"/>
    <p:sldId id="528" r:id="rId11"/>
    <p:sldId id="527" r:id="rId12"/>
    <p:sldId id="541" r:id="rId13"/>
    <p:sldId id="543" r:id="rId14"/>
    <p:sldId id="516" r:id="rId15"/>
    <p:sldId id="544" r:id="rId16"/>
    <p:sldId id="525" r:id="rId17"/>
    <p:sldId id="542" r:id="rId18"/>
  </p:sldIdLst>
  <p:sldSz cx="9144000" cy="5143500" type="screen16x9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FF8B"/>
    <a:srgbClr val="66FF33"/>
    <a:srgbClr val="9BE38D"/>
    <a:srgbClr val="75FF75"/>
    <a:srgbClr val="B0E9A5"/>
    <a:srgbClr val="76D862"/>
    <a:srgbClr val="A9C3AD"/>
    <a:srgbClr val="33CC33"/>
    <a:srgbClr val="CCFF99"/>
    <a:srgbClr val="FFF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89946" autoAdjust="0"/>
  </p:normalViewPr>
  <p:slideViewPr>
    <p:cSldViewPr>
      <p:cViewPr>
        <p:scale>
          <a:sx n="92" d="100"/>
          <a:sy n="92" d="100"/>
        </p:scale>
        <p:origin x="-1085" y="-30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7" y="3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50" y="3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6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7" y="937732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50" y="937732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44A699-D71E-4C60-8471-1DA6D3D6923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573436"/>
      </p:ext>
    </p:extLst>
  </p:cSld>
  <p:clrMapOvr>
    <a:masterClrMapping/>
  </p:clrMapOvr>
  <p:transition spd="slow" advTm="0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1C46E-1B84-40F8-8D46-544DFFC6008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6391873"/>
      </p:ext>
    </p:extLst>
  </p:cSld>
  <p:clrMapOvr>
    <a:masterClrMapping/>
  </p:clrMapOvr>
  <p:transition spd="slow" advTm="0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EC9E38-7283-44C0-A16D-B27581E23056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4146200"/>
      </p:ext>
    </p:extLst>
  </p:cSld>
  <p:clrMapOvr>
    <a:masterClrMapping/>
  </p:clrMapOvr>
  <p:transition spd="slow" advTm="0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2DEEA-705F-4A36-B7DE-A1D371561A6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4232416"/>
      </p:ext>
    </p:extLst>
  </p:cSld>
  <p:clrMapOvr>
    <a:masterClrMapping/>
  </p:clrMapOvr>
  <p:transition spd="slow" advTm="0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38002-4E2B-4FC9-AD16-186AEA82637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9265312"/>
      </p:ext>
    </p:extLst>
  </p:cSld>
  <p:clrMapOvr>
    <a:masterClrMapping/>
  </p:clrMapOvr>
  <p:transition spd="slow" advTm="0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848BD-6D1B-4E4A-AB68-CB6B78ED69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7856618"/>
      </p:ext>
    </p:extLst>
  </p:cSld>
  <p:clrMapOvr>
    <a:masterClrMapping/>
  </p:clrMapOvr>
  <p:transition spd="slow" advTm="0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018F79-1A6E-4C2B-A165-DCC725C6E3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1380872"/>
      </p:ext>
    </p:extLst>
  </p:cSld>
  <p:clrMapOvr>
    <a:masterClrMapping/>
  </p:clrMapOvr>
  <p:transition spd="slow" advTm="0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35D819-B41B-4C11-A9FF-00E8920AE40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28379"/>
      </p:ext>
    </p:extLst>
  </p:cSld>
  <p:clrMapOvr>
    <a:masterClrMapping/>
  </p:clrMapOvr>
  <p:transition spd="slow" advTm="0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9D79B7-8608-4C66-929F-4B6E43A5B27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378181"/>
      </p:ext>
    </p:extLst>
  </p:cSld>
  <p:clrMapOvr>
    <a:masterClrMapping/>
  </p:clrMapOvr>
  <p:transition spd="slow" advTm="0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35CE1-373D-4ED1-A6FE-5DA24D52F73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2353279"/>
      </p:ext>
    </p:extLst>
  </p:cSld>
  <p:clrMapOvr>
    <a:masterClrMapping/>
  </p:clrMapOvr>
  <p:transition spd="slow" advTm="0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FD607E-ABAB-415D-81CA-1276BFACE3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807414"/>
      </p:ext>
    </p:extLst>
  </p:cSld>
  <p:clrMapOvr>
    <a:masterClrMapping/>
  </p:clrMapOvr>
  <p:transition spd="slow" advTm="0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BD0F5B-4998-4699-BB48-53D7BF03A704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2226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ransition spd="slow" advTm="0">
    <p:pull dir="d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.png"/><Relationship Id="rId7" Type="http://schemas.openxmlformats.org/officeDocument/2006/relationships/image" Target="../media/image3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.png"/><Relationship Id="rId7" Type="http://schemas.openxmlformats.org/officeDocument/2006/relationships/image" Target="../media/image4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7.png"/><Relationship Id="rId9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3.png"/><Relationship Id="rId7" Type="http://schemas.openxmlformats.org/officeDocument/2006/relationships/image" Target="../media/image4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7.png"/><Relationship Id="rId9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.png"/><Relationship Id="rId7" Type="http://schemas.openxmlformats.org/officeDocument/2006/relationships/image" Target="../media/image5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8.jpeg"/><Relationship Id="rId10" Type="http://schemas.openxmlformats.org/officeDocument/2006/relationships/image" Target="../media/image55.jpeg"/><Relationship Id="rId4" Type="http://schemas.openxmlformats.org/officeDocument/2006/relationships/image" Target="../media/image7.png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3.png"/><Relationship Id="rId7" Type="http://schemas.openxmlformats.org/officeDocument/2006/relationships/image" Target="../media/image5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10" Type="http://schemas.openxmlformats.org/officeDocument/2006/relationships/image" Target="../media/image61.jpeg"/><Relationship Id="rId4" Type="http://schemas.openxmlformats.org/officeDocument/2006/relationships/image" Target="../media/image7.png"/><Relationship Id="rId9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3.png"/><Relationship Id="rId7" Type="http://schemas.openxmlformats.org/officeDocument/2006/relationships/image" Target="../media/image6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8.jpeg"/><Relationship Id="rId10" Type="http://schemas.openxmlformats.org/officeDocument/2006/relationships/image" Target="../media/image66.jpeg"/><Relationship Id="rId4" Type="http://schemas.openxmlformats.org/officeDocument/2006/relationships/image" Target="../media/image7.png"/><Relationship Id="rId9" Type="http://schemas.openxmlformats.org/officeDocument/2006/relationships/image" Target="../media/image6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microsoft.com/office/2007/relationships/hdphoto" Target="../media/hdphoto1.wdp"/><Relationship Id="rId4" Type="http://schemas.openxmlformats.org/officeDocument/2006/relationships/image" Target="../media/image11.jpe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.png"/><Relationship Id="rId7" Type="http://schemas.openxmlformats.org/officeDocument/2006/relationships/image" Target="../media/image18.jpeg"/><Relationship Id="rId12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21.jpeg"/><Relationship Id="rId5" Type="http://schemas.openxmlformats.org/officeDocument/2006/relationships/image" Target="../media/image17.jpeg"/><Relationship Id="rId10" Type="http://schemas.openxmlformats.org/officeDocument/2006/relationships/image" Target="../media/image20.jpeg"/><Relationship Id="rId4" Type="http://schemas.openxmlformats.org/officeDocument/2006/relationships/image" Target="../media/image7.pn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3.png"/><Relationship Id="rId7" Type="http://schemas.openxmlformats.org/officeDocument/2006/relationships/image" Target="../media/image2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3.png"/><Relationship Id="rId7" Type="http://schemas.openxmlformats.org/officeDocument/2006/relationships/image" Target="../media/image3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.png"/><Relationship Id="rId7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9" t="9048"/>
          <a:stretch/>
        </p:blipFill>
        <p:spPr bwMode="auto">
          <a:xfrm>
            <a:off x="-11333" y="340447"/>
            <a:ext cx="9155333" cy="4895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7064" y="1203598"/>
            <a:ext cx="9014732" cy="1200292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Один день консультационного центра </a:t>
            </a:r>
          </a:p>
          <a:p>
            <a:pPr lvl="0" algn="ctr" defTabSz="685749">
              <a:defRPr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«Мы вместе»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148486" name="Рисунок 1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1" y="-251895"/>
            <a:ext cx="9144001" cy="61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8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1395" y="4659982"/>
            <a:ext cx="9165396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3347864" y="4083918"/>
            <a:ext cx="5796136" cy="936104"/>
          </a:xfrm>
          <a:prstGeom prst="rect">
            <a:avLst/>
          </a:prstGeom>
          <a:ln>
            <a:noFill/>
          </a:ln>
          <a:effectLst/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0" t="8829" r="9257" b="6889"/>
          <a:stretch/>
        </p:blipFill>
        <p:spPr>
          <a:xfrm>
            <a:off x="4744430" y="2355058"/>
            <a:ext cx="2435629" cy="2463383"/>
          </a:xfrm>
          <a:prstGeom prst="ellipse">
            <a:avLst/>
          </a:prstGeom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0346" y="392634"/>
            <a:ext cx="77363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002060"/>
                </a:solidFill>
              </a:rPr>
              <a:t>МБДОУ «Высокогорский детский сад «Сандугач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  <a:endParaRPr lang="ru-RU" b="1" dirty="0" smtClean="0">
              <a:solidFill>
                <a:srgbClr val="002060"/>
              </a:solidFill>
            </a:endParaRPr>
          </a:p>
          <a:p>
            <a:pPr lvl="0" algn="ctr">
              <a:defRPr/>
            </a:pPr>
            <a:r>
              <a:rPr lang="ru-RU" b="1" dirty="0" smtClean="0">
                <a:solidFill>
                  <a:srgbClr val="002060"/>
                </a:solidFill>
              </a:rPr>
              <a:t>Высокогорского </a:t>
            </a:r>
            <a:r>
              <a:rPr lang="ru-RU" b="1" dirty="0" smtClean="0">
                <a:solidFill>
                  <a:srgbClr val="002060"/>
                </a:solidFill>
              </a:rPr>
              <a:t>муниципального района Республики Татарстан</a:t>
            </a:r>
            <a:endParaRPr lang="ru-RU" b="1" i="1" dirty="0">
              <a:solidFill>
                <a:srgbClr val="1F497D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558963"/>
            <a:ext cx="2117203" cy="1968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65462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23591" y="-52804"/>
            <a:ext cx="916759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5147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851670"/>
            <a:ext cx="828092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Clr>
                <a:srgbClr val="A8246F"/>
              </a:buClr>
            </a:pPr>
            <a:endParaRPr lang="ru-RU" sz="1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3591" y="4614085"/>
            <a:ext cx="9388475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2" y="14085"/>
            <a:ext cx="1519272" cy="1498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403648" y="123478"/>
            <a:ext cx="7176381" cy="616243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Очное консультирование педагога-психолога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2" name="Picture 3" descr="D:\Сандугач\фото КЦ\Фото работа\Г.Х\IMG_567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5000628" y="928676"/>
            <a:ext cx="2575576" cy="185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" t="3996" r="7260" b="7125"/>
          <a:stretch/>
        </p:blipFill>
        <p:spPr bwMode="auto">
          <a:xfrm>
            <a:off x="500034" y="2857502"/>
            <a:ext cx="3286148" cy="192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G:\для семинар 12.11.21\IMG_20201120_15014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43042" y="928676"/>
            <a:ext cx="2476517" cy="1857388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/>
          <a:srcRect l="12245" t="33674" r="13137" b="9693"/>
          <a:stretch>
            <a:fillRect/>
          </a:stretch>
        </p:blipFill>
        <p:spPr bwMode="auto">
          <a:xfrm>
            <a:off x="5214942" y="2857502"/>
            <a:ext cx="338847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92957109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23591" y="-52804"/>
            <a:ext cx="916759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5147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851670"/>
            <a:ext cx="828092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Clr>
                <a:srgbClr val="A8246F"/>
              </a:buClr>
            </a:pPr>
            <a:endParaRPr lang="ru-RU" sz="1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3591" y="4614085"/>
            <a:ext cx="9388475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2" y="14085"/>
            <a:ext cx="1519272" cy="1498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285852" y="0"/>
            <a:ext cx="7176381" cy="61624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«Дистанционное консультирование»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7170" name="Picture 2" descr="D:\Сандугач\Рисунок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" r="3099" b="2192"/>
          <a:stretch>
            <a:fillRect/>
          </a:stretch>
        </p:blipFill>
        <p:spPr bwMode="auto">
          <a:xfrm>
            <a:off x="5929322" y="2786065"/>
            <a:ext cx="2428892" cy="171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Сандугач\IMG_5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2786064"/>
            <a:ext cx="2319227" cy="173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 t="17822" r="6434"/>
          <a:stretch>
            <a:fillRect/>
          </a:stretch>
        </p:blipFill>
        <p:spPr bwMode="auto">
          <a:xfrm>
            <a:off x="1571604" y="857238"/>
            <a:ext cx="2471567" cy="176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/>
          <a:srcRect l="11750" t="17000" r="7250" b="5000"/>
          <a:stretch>
            <a:fillRect/>
          </a:stretch>
        </p:blipFill>
        <p:spPr bwMode="auto">
          <a:xfrm>
            <a:off x="285720" y="2786064"/>
            <a:ext cx="257176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 l="7473" t="13950" r="7334"/>
          <a:stretch>
            <a:fillRect/>
          </a:stretch>
        </p:blipFill>
        <p:spPr bwMode="auto">
          <a:xfrm>
            <a:off x="5072066" y="857238"/>
            <a:ext cx="242889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28267951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23591" y="0"/>
            <a:ext cx="916759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5147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851670"/>
            <a:ext cx="828092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Clr>
                <a:srgbClr val="A8246F"/>
              </a:buClr>
            </a:pPr>
            <a:endParaRPr lang="ru-RU" sz="1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3591" y="4614085"/>
            <a:ext cx="9388475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2" y="14085"/>
            <a:ext cx="1519272" cy="1498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349547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Занятия в с</a:t>
            </a:r>
            <a:r>
              <a:rPr lang="ru-RU" sz="2800" b="1" dirty="0" smtClean="0">
                <a:solidFill>
                  <a:srgbClr val="C00000"/>
                </a:solidFill>
              </a:rPr>
              <a:t>енсорной комнате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3" name="Picture 5" descr="D:\Сандугач\фото КЦ\Фото работа\IMG_20201218_1139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7"/>
          <a:stretch>
            <a:fillRect/>
          </a:stretch>
        </p:blipFill>
        <p:spPr bwMode="auto">
          <a:xfrm>
            <a:off x="6156176" y="2787774"/>
            <a:ext cx="2544283" cy="176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Сандугач\фото КЦ\Фото работа\кц игры с оборуд\WhatsApp Image 2020-11-10 at 11.12.38 (1).jpeg"/>
          <p:cNvPicPr>
            <a:picLocks noChangeAspect="1" noChangeArrowheads="1"/>
          </p:cNvPicPr>
          <p:nvPr/>
        </p:nvPicPr>
        <p:blipFill>
          <a:blip r:embed="rId6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771550"/>
            <a:ext cx="2400267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D:\Сандугач\фото КЦ\Фото работа\кц игры с оборуд\IMG_20201208_103849.jpg"/>
          <p:cNvPicPr>
            <a:picLocks noChangeAspect="1" noChangeArrowheads="1"/>
          </p:cNvPicPr>
          <p:nvPr/>
        </p:nvPicPr>
        <p:blipFill rotWithShape="1">
          <a:blip r:embed="rId7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8" r="5616"/>
          <a:stretch/>
        </p:blipFill>
        <p:spPr bwMode="auto">
          <a:xfrm>
            <a:off x="3143240" y="785800"/>
            <a:ext cx="2416032" cy="173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D:\Сандугач\фото КЦ\Фото работа\кц игры с оборуд\WhatsApp Image 2020-11-10 at 11.12.42 (1).jpeg"/>
          <p:cNvPicPr>
            <a:picLocks noChangeAspect="1" noChangeArrowheads="1"/>
          </p:cNvPicPr>
          <p:nvPr/>
        </p:nvPicPr>
        <p:blipFill>
          <a:blip r:embed="rId8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2857502"/>
            <a:ext cx="2448272" cy="183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D:\Сандугач\фото КЦ\Фото работа\кц игры с оборуд\WhatsApp Image 2020-11-10 at 11.12.40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1500180"/>
            <a:ext cx="2016173" cy="268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773241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18192" y="19171"/>
            <a:ext cx="9143999" cy="5130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5147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3591" y="4614085"/>
            <a:ext cx="9167591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2" y="14085"/>
            <a:ext cx="1519272" cy="1498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45404" y="266353"/>
            <a:ext cx="8229600" cy="49356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Занятия в кабинете Марии </a:t>
            </a:r>
            <a:r>
              <a:rPr lang="ru-RU" sz="2800" b="1" dirty="0" err="1" smtClean="0">
                <a:solidFill>
                  <a:srgbClr val="C00000"/>
                </a:solidFill>
              </a:rPr>
              <a:t>Монтессори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27" name="Picture 3" descr="D:\Выступление 12.11.21\IMG_20211029_0858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141968" y="-8085434"/>
            <a:ext cx="6816000" cy="51120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4" t="4046" r="29725" b="25669"/>
          <a:stretch/>
        </p:blipFill>
        <p:spPr bwMode="auto">
          <a:xfrm>
            <a:off x="5868144" y="3007206"/>
            <a:ext cx="2732933" cy="1731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" t="7878" r="63986" b="51849"/>
          <a:stretch/>
        </p:blipFill>
        <p:spPr bwMode="auto">
          <a:xfrm>
            <a:off x="323529" y="3007205"/>
            <a:ext cx="2592287" cy="1731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4" t="19845" r="41588" b="23887"/>
          <a:stretch/>
        </p:blipFill>
        <p:spPr bwMode="auto">
          <a:xfrm>
            <a:off x="3203848" y="3007206"/>
            <a:ext cx="2427439" cy="1731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9" t="20754" r="50000" b="28581"/>
          <a:stretch/>
        </p:blipFill>
        <p:spPr bwMode="auto">
          <a:xfrm>
            <a:off x="5113318" y="1037156"/>
            <a:ext cx="2123457" cy="172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7" t="18986" r="39236" b="22798"/>
          <a:stretch/>
        </p:blipFill>
        <p:spPr bwMode="auto">
          <a:xfrm>
            <a:off x="2051720" y="1034874"/>
            <a:ext cx="2592003" cy="172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589119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52351" y="-52804"/>
            <a:ext cx="916759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5147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851670"/>
            <a:ext cx="828092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Clr>
                <a:srgbClr val="A8246F"/>
              </a:buClr>
            </a:pPr>
            <a:endParaRPr lang="ru-RU" sz="1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3591" y="4614085"/>
            <a:ext cx="9388475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2" y="14085"/>
            <a:ext cx="1519272" cy="1498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856808" y="9131"/>
            <a:ext cx="8229600" cy="76241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«Школа молодых мам»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D:\новый грант 21\рез.png"/>
          <p:cNvPicPr>
            <a:picLocks noChangeAspect="1" noChangeArrowheads="1"/>
          </p:cNvPicPr>
          <p:nvPr/>
        </p:nvPicPr>
        <p:blipFill>
          <a:blip r:embed="rId5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372" y="987574"/>
            <a:ext cx="2677847" cy="1769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Сандугач\КЦ фильм декабрь\Резеда\WhatsApp Image 2021-01-08 at 14.39.09 (2).jpeg"/>
          <p:cNvPicPr>
            <a:picLocks noChangeAspect="1" noChangeArrowheads="1"/>
          </p:cNvPicPr>
          <p:nvPr/>
        </p:nvPicPr>
        <p:blipFill>
          <a:blip r:embed="rId6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55591"/>
            <a:ext cx="2251295" cy="168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Сандугач\КЦ фильм декабрь\Резеда\WhatsApp Image 2021-01-08 at 14.39.07 (1).jpeg"/>
          <p:cNvPicPr>
            <a:picLocks noChangeAspect="1" noChangeArrowheads="1"/>
          </p:cNvPicPr>
          <p:nvPr/>
        </p:nvPicPr>
        <p:blipFill>
          <a:blip r:embed="rId7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987574"/>
            <a:ext cx="2296955" cy="172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Сандугач\КЦ фильм декабрь\Резеда\WhatsApp Image 2021-01-08 at 14.39.06.jpeg"/>
          <p:cNvPicPr>
            <a:picLocks noChangeAspect="1" noChangeArrowheads="1"/>
          </p:cNvPicPr>
          <p:nvPr/>
        </p:nvPicPr>
        <p:blipFill>
          <a:blip r:embed="rId8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24"/>
          <a:stretch>
            <a:fillRect/>
          </a:stretch>
        </p:blipFill>
        <p:spPr bwMode="auto">
          <a:xfrm>
            <a:off x="1288216" y="2863031"/>
            <a:ext cx="2203664" cy="183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Сандугач\КЦ фильм декабрь\Резеда\WhatsApp Image 2021-01-08 at 14.39.05.jpeg"/>
          <p:cNvPicPr>
            <a:picLocks noChangeAspect="1" noChangeArrowheads="1"/>
          </p:cNvPicPr>
          <p:nvPr/>
        </p:nvPicPr>
        <p:blipFill>
          <a:blip r:embed="rId9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8"/>
          <a:stretch>
            <a:fillRect/>
          </a:stretch>
        </p:blipFill>
        <p:spPr bwMode="auto">
          <a:xfrm>
            <a:off x="3635896" y="2859782"/>
            <a:ext cx="2310298" cy="184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Сандугач\КЦ фильм декабрь\Резеда\WhatsApp Image 2021-01-08 at 14.39.10.jpeg"/>
          <p:cNvPicPr>
            <a:picLocks noChangeAspect="1" noChangeArrowheads="1"/>
          </p:cNvPicPr>
          <p:nvPr/>
        </p:nvPicPr>
        <p:blipFill>
          <a:blip r:embed="rId10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859782"/>
            <a:ext cx="2581183" cy="182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332353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23591" y="0"/>
            <a:ext cx="9143999" cy="5130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5147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851670"/>
            <a:ext cx="828092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Clr>
                <a:srgbClr val="A8246F"/>
              </a:buClr>
            </a:pPr>
            <a:endParaRPr lang="ru-RU" sz="1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3591" y="4614085"/>
            <a:ext cx="9167591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2" y="14085"/>
            <a:ext cx="1519272" cy="1498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45404" y="304986"/>
            <a:ext cx="8229600" cy="49356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Мастер-классы для родителей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27" name="Picture 3" descr="D:\Выступление 12.11.21\IMG_20211029_0858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141968" y="-8085434"/>
            <a:ext cx="6816000" cy="5112000"/>
          </a:xfrm>
          <a:prstGeom prst="rect">
            <a:avLst/>
          </a:prstGeom>
          <a:noFill/>
        </p:spPr>
      </p:pic>
      <p:pic>
        <p:nvPicPr>
          <p:cNvPr id="3074" name="Picture 2" descr="D:\Грант КЦ 22-23\КЦ 2022\семинар мир открытий\IMG_20221011_0853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931790"/>
            <a:ext cx="2384497" cy="178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Грант КЦ 22-23\КЦ 2022\семинар мир открытий\IMG_20221011_08574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164" y="2931790"/>
            <a:ext cx="2400308" cy="180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E:\Ленаровна 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092" y="2909221"/>
            <a:ext cx="3178224" cy="179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Выступление 12.11.21\IMG_20211029_091007.jpg"/>
          <p:cNvPicPr>
            <a:picLocks noChangeAspect="1" noChangeArrowheads="1"/>
          </p:cNvPicPr>
          <p:nvPr/>
        </p:nvPicPr>
        <p:blipFill>
          <a:blip r:embed="rId9" cstate="print">
            <a:lum bright="20000"/>
          </a:blip>
          <a:srcRect l="16579" t="17242"/>
          <a:stretch>
            <a:fillRect/>
          </a:stretch>
        </p:blipFill>
        <p:spPr bwMode="auto">
          <a:xfrm>
            <a:off x="1712957" y="951570"/>
            <a:ext cx="2516269" cy="1800200"/>
          </a:xfrm>
          <a:prstGeom prst="rect">
            <a:avLst/>
          </a:prstGeom>
          <a:noFill/>
        </p:spPr>
      </p:pic>
      <p:pic>
        <p:nvPicPr>
          <p:cNvPr id="3077" name="Picture 5" descr="D:\Грант КЦ 22-23\КЦ 2022\семинар мир открытий\IMG_20221011_08505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78173"/>
            <a:ext cx="2376264" cy="178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99652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23591" y="-52804"/>
            <a:ext cx="916759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5147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851670"/>
            <a:ext cx="828092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Clr>
                <a:srgbClr val="A8246F"/>
              </a:buClr>
            </a:pPr>
            <a:endParaRPr lang="ru-RU" sz="1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3591" y="4614085"/>
            <a:ext cx="9388475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2" y="14085"/>
            <a:ext cx="1519272" cy="1498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259632" y="-62138"/>
            <a:ext cx="7404615" cy="1150546"/>
          </a:xfrm>
        </p:spPr>
        <p:txBody>
          <a:bodyPr>
            <a:noAutofit/>
          </a:bodyPr>
          <a:lstStyle/>
          <a:p>
            <a:r>
              <a:rPr lang="tt-RU" sz="3200" b="1" dirty="0" smtClean="0">
                <a:solidFill>
                  <a:srgbClr val="C00000"/>
                </a:solidFill>
              </a:rPr>
              <a:t>Официальный сайт К</a:t>
            </a:r>
            <a:r>
              <a:rPr lang="ru-RU" sz="3200" b="1" dirty="0" smtClean="0">
                <a:solidFill>
                  <a:srgbClr val="C00000"/>
                </a:solidFill>
              </a:rPr>
              <a:t>Ц «Мы вместе»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2" t="10948" r="15686" b="16030"/>
          <a:stretch/>
        </p:blipFill>
        <p:spPr bwMode="auto">
          <a:xfrm>
            <a:off x="1883036" y="987574"/>
            <a:ext cx="5575219" cy="3443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3226656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23591" y="-52804"/>
            <a:ext cx="916759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5147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851670"/>
            <a:ext cx="828092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Clr>
                <a:srgbClr val="A8246F"/>
              </a:buClr>
            </a:pPr>
            <a:endParaRPr lang="ru-RU" sz="1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3591" y="4614085"/>
            <a:ext cx="9388475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2" y="14085"/>
            <a:ext cx="1519272" cy="1498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517327" y="282302"/>
            <a:ext cx="7176381" cy="616243"/>
          </a:xfrm>
        </p:spPr>
        <p:txBody>
          <a:bodyPr>
            <a:normAutofit fontScale="90000"/>
          </a:bodyPr>
          <a:lstStyle/>
          <a:p>
            <a:r>
              <a:rPr lang="tt-RU" b="1" dirty="0" smtClean="0">
                <a:solidFill>
                  <a:srgbClr val="C00000"/>
                </a:solidFill>
              </a:rPr>
              <a:t>Рутуб канал кц</a:t>
            </a:r>
            <a:r>
              <a:rPr lang="ru-RU" b="1" dirty="0" smtClean="0">
                <a:solidFill>
                  <a:srgbClr val="C00000"/>
                </a:solidFill>
              </a:rPr>
              <a:t> «Мы вместе»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" t="8924" b="4267"/>
          <a:stretch/>
        </p:blipFill>
        <p:spPr bwMode="auto">
          <a:xfrm>
            <a:off x="1423660" y="1131590"/>
            <a:ext cx="6800735" cy="3432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2001240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1" y="32599"/>
            <a:ext cx="9143999" cy="5130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5147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851670"/>
            <a:ext cx="828092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Clr>
                <a:srgbClr val="A8246F"/>
              </a:buClr>
            </a:pPr>
            <a:endParaRPr lang="ru-RU" sz="1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3591" y="4614085"/>
            <a:ext cx="9167591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2" y="14085"/>
            <a:ext cx="1519272" cy="1498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-23591" y="1707654"/>
            <a:ext cx="3600400" cy="231033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Добро пожаловать            в наш консультационный цент «Мы вместе»!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27" name="Picture 3" descr="D:\Выступление 12.11.21\IMG_20211029_0858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141968" y="-8085434"/>
            <a:ext cx="6816000" cy="5112000"/>
          </a:xfrm>
          <a:prstGeom prst="rect">
            <a:avLst/>
          </a:prstGeom>
          <a:noFill/>
        </p:spPr>
      </p:pic>
      <p:pic>
        <p:nvPicPr>
          <p:cNvPr id="1026" name="Picture 2" descr="D:\Сандугач + КЦ\ГРАНТ КЦ 2021 весь матерал\декабрь 21 год КЦ\WhatsApp Image 2021-12-16 at 16.06.29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27534"/>
            <a:ext cx="5031656" cy="376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620330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 txBox="1">
            <a:spLocks/>
          </p:cNvSpPr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851670"/>
            <a:ext cx="828092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Clr>
                <a:srgbClr val="A8246F"/>
              </a:buClr>
            </a:pPr>
            <a:endParaRPr lang="ru-RU" sz="1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0" y="4357683"/>
            <a:ext cx="9143999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123478"/>
            <a:ext cx="1584176" cy="1562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9224"/>
            <a:ext cx="3096344" cy="41284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42"/>
          <a:stretch/>
        </p:blipFill>
        <p:spPr>
          <a:xfrm rot="16200000">
            <a:off x="3987154" y="-299787"/>
            <a:ext cx="2157268" cy="30037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13046" y="1843417"/>
            <a:ext cx="2357844" cy="31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855939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0" y="-52804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5147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851670"/>
            <a:ext cx="828092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Clr>
                <a:srgbClr val="A8246F"/>
              </a:buClr>
            </a:pPr>
            <a:endParaRPr lang="ru-RU" sz="1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3591" y="4614085"/>
            <a:ext cx="9388475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8992"/>
            <a:ext cx="8229600" cy="85725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КЦ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72" y="51470"/>
            <a:ext cx="1413992" cy="13946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508104" y="1851670"/>
            <a:ext cx="2448272" cy="189831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Зиннурова 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Гульнур 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Исмагиловна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Сандугач + КЦ\Рисунок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81190"/>
            <a:ext cx="3303574" cy="323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2839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0" y="-52804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5147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851670"/>
            <a:ext cx="828092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Clr>
                <a:srgbClr val="A8246F"/>
              </a:buClr>
            </a:pPr>
            <a:endParaRPr lang="ru-RU" sz="1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3591" y="4614085"/>
            <a:ext cx="9388475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2302"/>
            <a:ext cx="8229600" cy="85725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КЦ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72" y="51470"/>
            <a:ext cx="1413992" cy="13946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4668631" y="1370997"/>
            <a:ext cx="3623214" cy="4925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Старший </a:t>
            </a:r>
            <a:r>
              <a:rPr lang="ru-RU" dirty="0"/>
              <a:t>воспитатель (методист);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668631" y="2044030"/>
            <a:ext cx="3623214" cy="4925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Учитель-логопед</a:t>
            </a:r>
            <a:r>
              <a:rPr lang="ru-RU" dirty="0"/>
              <a:t>;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68631" y="2715766"/>
            <a:ext cx="3623214" cy="4925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Педагог-психолог</a:t>
            </a:r>
            <a:r>
              <a:rPr lang="ru-RU" dirty="0"/>
              <a:t>;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58778" y="3419007"/>
            <a:ext cx="3623214" cy="4925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Семейный </a:t>
            </a:r>
            <a:r>
              <a:rPr lang="ru-RU" dirty="0"/>
              <a:t>социальный педагог;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658778" y="4091697"/>
            <a:ext cx="3621781" cy="4925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Воспитатель - </a:t>
            </a:r>
            <a:r>
              <a:rPr lang="ru-RU" dirty="0" err="1" smtClean="0"/>
              <a:t>тьютор</a:t>
            </a:r>
            <a:r>
              <a:rPr lang="ru-RU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/>
          <a:srcRect l="6868" t="8874" r="10790" b="6913"/>
          <a:stretch/>
        </p:blipFill>
        <p:spPr>
          <a:xfrm>
            <a:off x="336276" y="1909577"/>
            <a:ext cx="4018088" cy="231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2937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23591" y="-52804"/>
            <a:ext cx="916759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5147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851670"/>
            <a:ext cx="828092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Clr>
                <a:srgbClr val="A8246F"/>
              </a:buClr>
            </a:pPr>
            <a:endParaRPr lang="ru-RU" sz="1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3591" y="4614085"/>
            <a:ext cx="9388475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2" y="14085"/>
            <a:ext cx="1519272" cy="1498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95108" y="23531"/>
            <a:ext cx="8229600" cy="69083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специалистов КЦ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Сандугач\фото КЦ\Фото работа\кц игры с оборуд\IMG_66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911828"/>
            <a:ext cx="2328258" cy="174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:\Сандугач\фото КЦ\Фото работа\Лил.Линар\IMG_20200923_09572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18823"/>
            <a:ext cx="2297530" cy="172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9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4" t="6912" r="4843" b="6798"/>
          <a:stretch/>
        </p:blipFill>
        <p:spPr bwMode="auto">
          <a:xfrm>
            <a:off x="323528" y="2787774"/>
            <a:ext cx="2912658" cy="1747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D:\Сандугач\фото КЦ\Фото работа\Спорт.зал\IMG_20201218_110159.jpg"/>
          <p:cNvPicPr>
            <a:picLocks noChangeAspect="1" noChangeArrowheads="1"/>
          </p:cNvPicPr>
          <p:nvPr/>
        </p:nvPicPr>
        <p:blipFill>
          <a:blip r:embed="rId10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915567"/>
            <a:ext cx="230425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11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7" t="5778" r="13607" b="8497"/>
          <a:stretch/>
        </p:blipFill>
        <p:spPr bwMode="auto">
          <a:xfrm>
            <a:off x="3500430" y="2786064"/>
            <a:ext cx="2664296" cy="1694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G:\для семинар 12.11.21\WhatsApp Image 2021-11-08 at 14.42.54.jpe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00826" y="2786064"/>
            <a:ext cx="2286016" cy="17049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0336255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10852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5147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851670"/>
            <a:ext cx="828092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Clr>
                <a:srgbClr val="A8246F"/>
              </a:buClr>
            </a:pPr>
            <a:endParaRPr lang="ru-RU" sz="1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1" y="4572014"/>
            <a:ext cx="9144000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604180" y="0"/>
            <a:ext cx="75398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+mj-lt"/>
                <a:ea typeface="Times New Roman" panose="02020603050405020304" pitchFamily="18" charset="0"/>
              </a:rPr>
              <a:t>Предметно-пространственная среда КЦ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11510"/>
            <a:ext cx="3168352" cy="237626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11510"/>
            <a:ext cx="3203848" cy="2402886"/>
          </a:xfrm>
          <a:prstGeom prst="rect">
            <a:avLst/>
          </a:prstGeom>
        </p:spPr>
      </p:pic>
      <p:pic>
        <p:nvPicPr>
          <p:cNvPr id="1026" name="Picture 2" descr="E:\ппс сандугач\Слайд7.JPG"/>
          <p:cNvPicPr>
            <a:picLocks noChangeAspect="1" noChangeArrowheads="1"/>
          </p:cNvPicPr>
          <p:nvPr/>
        </p:nvPicPr>
        <p:blipFill>
          <a:blip r:embed="rId6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2357436"/>
            <a:ext cx="3240360" cy="243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ппс сандугач\Слайд6.JPG"/>
          <p:cNvPicPr>
            <a:picLocks noChangeAspect="1" noChangeArrowheads="1"/>
          </p:cNvPicPr>
          <p:nvPr/>
        </p:nvPicPr>
        <p:blipFill>
          <a:blip r:embed="rId7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502"/>
            <a:ext cx="3024336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7436"/>
            <a:ext cx="3168352" cy="2376263"/>
          </a:xfrm>
          <a:prstGeom prst="rect">
            <a:avLst/>
          </a:prstGeom>
        </p:spPr>
      </p:pic>
      <p:pic>
        <p:nvPicPr>
          <p:cNvPr id="13" name="Picture 2" descr="D:\Сандугач\фото КЦ\Фото работа\Новый год КЦ\IMG_20201218_11334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6" b="6682"/>
          <a:stretch/>
        </p:blipFill>
        <p:spPr bwMode="auto">
          <a:xfrm>
            <a:off x="3143240" y="2857502"/>
            <a:ext cx="2571768" cy="163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764816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0" y="14085"/>
            <a:ext cx="916759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5147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851670"/>
            <a:ext cx="828092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Clr>
                <a:srgbClr val="A8246F"/>
              </a:buClr>
            </a:pPr>
            <a:endParaRPr lang="ru-RU" sz="1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3591" y="4614085"/>
            <a:ext cx="9388475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2" y="14085"/>
            <a:ext cx="1519272" cy="1498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55552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Зона ожидания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714362"/>
            <a:ext cx="2672587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 descr="G:\для семинар 12.11.21\WhatsApp Image 2021-11-08 at 12.01.07 (1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14546" y="2857502"/>
            <a:ext cx="2643206" cy="1871341"/>
          </a:xfrm>
          <a:prstGeom prst="rect">
            <a:avLst/>
          </a:prstGeom>
          <a:noFill/>
        </p:spPr>
      </p:pic>
      <p:pic>
        <p:nvPicPr>
          <p:cNvPr id="1026" name="Picture 2" descr="E:\Сандугач\фото КЦ\Фото работа\IMG_20201218_114503.jpg"/>
          <p:cNvPicPr>
            <a:picLocks noChangeAspect="1" noChangeArrowheads="1"/>
          </p:cNvPicPr>
          <p:nvPr/>
        </p:nvPicPr>
        <p:blipFill>
          <a:blip r:embed="rId7" cstate="print">
            <a:lum bright="10000"/>
          </a:blip>
          <a:srcRect l="7895" t="7843"/>
          <a:stretch>
            <a:fillRect/>
          </a:stretch>
        </p:blipFill>
        <p:spPr bwMode="auto">
          <a:xfrm>
            <a:off x="5357818" y="2857502"/>
            <a:ext cx="2500330" cy="1876298"/>
          </a:xfrm>
          <a:prstGeom prst="rect">
            <a:avLst/>
          </a:prstGeom>
          <a:noFill/>
        </p:spPr>
      </p:pic>
      <p:pic>
        <p:nvPicPr>
          <p:cNvPr id="13" name="Рисунок 12" descr="WhatsApp Image 2021-11-08 at 12.01.07.jpeg"/>
          <p:cNvPicPr>
            <a:picLocks noChangeAspect="1"/>
          </p:cNvPicPr>
          <p:nvPr/>
        </p:nvPicPr>
        <p:blipFill>
          <a:blip r:embed="rId8" cstate="print">
            <a:lum bright="10000"/>
          </a:blip>
          <a:srcRect l="4829" r="3427"/>
          <a:stretch>
            <a:fillRect/>
          </a:stretch>
        </p:blipFill>
        <p:spPr>
          <a:xfrm>
            <a:off x="5357818" y="642924"/>
            <a:ext cx="2500330" cy="203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773241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23591" y="-52804"/>
            <a:ext cx="916759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5147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851670"/>
            <a:ext cx="828092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Clr>
                <a:srgbClr val="A8246F"/>
              </a:buClr>
            </a:pPr>
            <a:endParaRPr lang="ru-RU" sz="1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3591" y="4614085"/>
            <a:ext cx="9388475" cy="78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2" y="14085"/>
            <a:ext cx="1519272" cy="1498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7176381" cy="616243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Очное консультирование учителя-логопеда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101" name="Picture 5" descr="D:\Сандугач\фото КЦ\Фото работа\Лил.Линар\IMG_5986.JPG"/>
          <p:cNvPicPr>
            <a:picLocks noChangeAspect="1" noChangeArrowheads="1"/>
          </p:cNvPicPr>
          <p:nvPr/>
        </p:nvPicPr>
        <p:blipFill>
          <a:blip r:embed="rId5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7"/>
          <a:stretch>
            <a:fillRect/>
          </a:stretch>
        </p:blipFill>
        <p:spPr bwMode="auto">
          <a:xfrm>
            <a:off x="2123728" y="771550"/>
            <a:ext cx="273630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Сандугач\фото КЦ\Фото работа\Лилия Рав\IMG_6181.PNG"/>
          <p:cNvPicPr>
            <a:picLocks noChangeAspect="1" noChangeArrowheads="1"/>
          </p:cNvPicPr>
          <p:nvPr/>
        </p:nvPicPr>
        <p:blipFill rotWithShape="1">
          <a:blip r:embed="rId6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8" t="13294" b="50021"/>
          <a:stretch/>
        </p:blipFill>
        <p:spPr bwMode="auto">
          <a:xfrm>
            <a:off x="5292080" y="771550"/>
            <a:ext cx="273630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 rotWithShape="1">
          <a:blip r:embed="rId7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4" t="6912" r="12726" b="6798"/>
          <a:stretch/>
        </p:blipFill>
        <p:spPr bwMode="auto">
          <a:xfrm>
            <a:off x="4427984" y="2931790"/>
            <a:ext cx="2736304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 descr="D:\Сандугач\фото КЦ\Фото работа\Лил.Линар\IMG_20200923_095629.jpg"/>
          <p:cNvPicPr>
            <a:picLocks noChangeAspect="1" noChangeArrowheads="1"/>
          </p:cNvPicPr>
          <p:nvPr/>
        </p:nvPicPr>
        <p:blipFill rotWithShape="1">
          <a:blip r:embed="rId8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6" t="19700"/>
          <a:stretch/>
        </p:blipFill>
        <p:spPr bwMode="auto">
          <a:xfrm>
            <a:off x="755576" y="2859782"/>
            <a:ext cx="2808312" cy="186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51936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15613</TotalTime>
  <Words>105</Words>
  <Application>Microsoft Office PowerPoint</Application>
  <PresentationFormat>Экран (16:9)</PresentationFormat>
  <Paragraphs>27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1_Тема Office</vt:lpstr>
      <vt:lpstr>Презентация PowerPoint</vt:lpstr>
      <vt:lpstr>Добро пожаловать            в наш консультационный цент «Мы вместе»!</vt:lpstr>
      <vt:lpstr>Презентация PowerPoint</vt:lpstr>
      <vt:lpstr>Руководитель КЦ</vt:lpstr>
      <vt:lpstr>Специалисты КЦ</vt:lpstr>
      <vt:lpstr>Работа специалистов КЦ</vt:lpstr>
      <vt:lpstr>Презентация PowerPoint</vt:lpstr>
      <vt:lpstr>Зона ожидания</vt:lpstr>
      <vt:lpstr>Очное консультирование учителя-логопеда</vt:lpstr>
      <vt:lpstr>Очное консультирование педагога-психолога</vt:lpstr>
      <vt:lpstr>«Дистанционное консультирование»</vt:lpstr>
      <vt:lpstr>Занятия в сенсорной комнате</vt:lpstr>
      <vt:lpstr>Занятия в кабинете Марии Монтессори</vt:lpstr>
      <vt:lpstr>«Школа молодых мам»</vt:lpstr>
      <vt:lpstr>Мастер-классы для родителей</vt:lpstr>
      <vt:lpstr>Официальный сайт КЦ «Мы вместе»</vt:lpstr>
      <vt:lpstr>Рутуб канал кц «Мы вместе»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1011</cp:revision>
  <cp:lastPrinted>2021-08-20T13:37:21Z</cp:lastPrinted>
  <dcterms:created xsi:type="dcterms:W3CDTF">2015-10-13T08:15:21Z</dcterms:created>
  <dcterms:modified xsi:type="dcterms:W3CDTF">2022-12-07T13:34:01Z</dcterms:modified>
</cp:coreProperties>
</file>